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r>
              <a:rPr lang="en-US"/>
              <a:t>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MOMENTS LIKE THESE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sing out a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out a love song to Jesus.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lift up my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up my hands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MOMENTS LIKE THESE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2025-05-11T13:07:36Z</dcterms:modified>
</cp:coreProperties>
</file>