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r>
              <a:rPr lang="en-US"/>
              <a:t>COMMUNION,PRAISE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MOMENTS LIKE THESE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sing out a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out a love praise to Jesus.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lift up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up my soul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love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MOMENTS LIKE THESE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560</cp:revision>
  <dcterms:modified xsi:type="dcterms:W3CDTF">2025-05-11T13:07:29Z</dcterms:modified>
</cp:coreProperties>
</file>