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name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THE NAME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2025-05-11T13:08:22Z</dcterms:modified>
</cp:coreProperties>
</file>