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C2372C7-B480-9C96-D430-2987A184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42B973-7904-6FCA-B5DB-9354319FA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B2704A-6466-2FB7-09DA-8D5ADCD39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93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BC08D6-AF17-2D60-A446-1A619DEE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8B1707F-6823-15F7-6BCB-DF377D04D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6A20D95-F10D-CF0D-1E6E-C33708797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by the blood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</p:spTree>
    <p:extLst>
      <p:ext uri="{BB962C8B-B14F-4D97-AF65-F5344CB8AC3E}">
        <p14:creationId xmlns:p14="http://schemas.microsoft.com/office/powerpoint/2010/main" val="35360907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THE NAME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2025-05-11T13:08:34Z</dcterms:modified>
</cp:coreProperties>
</file>