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9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A092832B-39FF-E75E-AA65-524EA1CAB0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67AFC2E2-FC42-9493-BC5A-D622E8F320F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/>
              <a:t>RECEIPPT-TAGS:PRAISE</a:t>
            </a:r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5C82F24F-5366-E288-011C-58664C65B84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76591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0DC803A5-4628-D1E5-5B39-1C1408C01A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4C7DC2B0-749A-B4E5-2B7E-5A1C854AF58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IN THE NAME OF JESUS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DE7BFE67-D3E5-66AC-CEDA-4D673642543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the love of Jesus (2)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have the victory.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the love of Jesus (2)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Demons will have to flee.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when we stand in the love of Jesus,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Tell me who can stand before us?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the love of Jesus, Jesus,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have the victory.</a:t>
            </a: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7D2E3742-9A99-6BB8-A187-F5D8C971A985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6244746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66</Words>
  <Application>Microsoft Office PowerPoint</Application>
  <PresentationFormat>On-screen Show (4:3)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IN THE NAME OF JESUS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563</cp:revision>
  <dcterms:modified xsi:type="dcterms:W3CDTF">2025-05-11T13:08:41Z</dcterms:modified>
</cp:coreProperties>
</file>