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THIS SACRED MYSTERY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sacred mystery,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the Lord of history,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Eucharistic feast,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priests,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and take this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offered to you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Eucharistic feast,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priests.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THIS SACRED MYSTERY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2025-05-11T13:09:52Z</dcterms:modified>
</cp:coreProperties>
</file>