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ECB7C91E-B913-DDF4-A411-D71731DE3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19EDFFE3-E8BA-A456-EC32-67F3097F67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RECEIPPT-TAGS:CHRISTMAS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060A042F-3460-6397-3BCD-77707EFF36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5625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2DCA9CD8-0402-1313-4E61-8F22B57009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7A7C6DF7-7D38-8DBA-01E0-E29ECEAABF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IT CAME UPON A MIDNIGHT CLEAR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037CAF91-85CA-D40B-3FD1-21B69D98A1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Yet with the woes of sin and strife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world has suffered long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Beneath the angel’s song have rolled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Two thousand years of wrong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Battle’s on how can we hear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love song which they bring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stop the fight at home abroad,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hear the angels sing.</a:t>
            </a:r>
          </a:p>
        </p:txBody>
      </p:sp>
    </p:spTree>
    <p:extLst>
      <p:ext uri="{BB962C8B-B14F-4D97-AF65-F5344CB8AC3E}">
        <p14:creationId xmlns:p14="http://schemas.microsoft.com/office/powerpoint/2010/main" val="223347124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59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IT CAME UPON A MIDNIGHT CLEAR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563</cp:revision>
  <dcterms:modified xsi:type="dcterms:W3CDTF">2025-05-11T13:11:56Z</dcterms:modified>
</cp:coreProperties>
</file>