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BB5D8AB-E684-8193-0D72-93715E01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6E4AB03-95FB-C001-ABC9-9C56732542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8CFF1F8-5960-128C-DDB1-38EBAC035E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46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87C382D-EEDD-0447-757A-5ACB2A86F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D39A7D1-7D10-A1DD-A7CB-FEC866970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IT CAME UPON A MIDNIGHT CLEAR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6A48086-5DA3-37DB-2610-FFACF54D8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how the days are running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Towards the end of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with the ever-circling years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come your reign diving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Joyfully we wait in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you make all things new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redeemed give back the hymn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now the angels sing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F1EFEA4-90C7-A0CA-F6D5-D23D27A9657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31595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IT CAME UPON A MIDNIGHT CLEAR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2025-05-11T13:12:03Z</dcterms:modified>
</cp:coreProperties>
</file>