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ONLY TAKES A SPARK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only takes a spark to get a fire going,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soon all those around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warm up in its glowing.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how it is with God’s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you’ve experienced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spread his love to everyone;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pass it on.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IT ONLY TAKES A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2025-05-11T13:14:11Z</dcterms:modified>
</cp:coreProperties>
</file>