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985B259-4222-6ED3-BC89-CE0A4F850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0B65B71-9B3C-EF16-BEA9-5DAC329E2C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9D92D21-4095-7507-5D82-45AF1B3B8B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299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9C0613A-AA11-3B27-D548-C0CC1AB1C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4BE9A92-84DC-AAED-4FFB-59A4F32BFC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IT ONLY TAKES A SPARK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932803D-90C3-EB95-4C00-A027F8F3FF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 wondrous time is spring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all the trees are budding,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birds begin to sing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flowers start their blooming.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how it is with God’s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 you’ve experienced 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want to sing it’s fresh like spring;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want to pass it on.</a:t>
            </a:r>
          </a:p>
        </p:txBody>
      </p:sp>
    </p:spTree>
    <p:extLst>
      <p:ext uri="{BB962C8B-B14F-4D97-AF65-F5344CB8AC3E}">
        <p14:creationId xmlns:p14="http://schemas.microsoft.com/office/powerpoint/2010/main" val="38205618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60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IT ONLY TAKES A SPARK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563</cp:revision>
  <dcterms:modified xsi:type="dcterms:W3CDTF">2025-05-11T13:14:26Z</dcterms:modified>
</cp:coreProperties>
</file>