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IT TAKES COURAGE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answer a call,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give your 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risk your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be true.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dare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no other would share,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standing alone, one whom no one will own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ready to stake, to be loyal not fake,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be true.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78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IT TAKES COURAGE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564</cp:revision>
  <dcterms:modified xsi:type="dcterms:W3CDTF">2025-05-11T13:17:33Z</dcterms:modified>
</cp:coreProperties>
</file>