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896F5EB-085A-AC06-8FAF-6890FFAA2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E55F008-5B36-46EA-2A17-96822CD78C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0891E4E-B707-3C34-863F-2AADF1CB1F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239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23E5DC6-C0C5-A471-BCD3-F14C883FF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CAE58C2-7615-8C0A-529D-FC9145C15F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IT TAKES COURAGE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F67D5FC-66D1-4C90-C44A-D06181F87E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answer a call,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give your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risk your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be true.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say what you know will not pay,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give each one a share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there’ll be less to spare,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seeking no more than the </a:t>
            </a:r>
            <a:r>
              <a:rPr lang="en-GB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neighbor</a:t>
            </a: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next door,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be true.</a:t>
            </a:r>
          </a:p>
        </p:txBody>
      </p:sp>
    </p:spTree>
    <p:extLst>
      <p:ext uri="{BB962C8B-B14F-4D97-AF65-F5344CB8AC3E}">
        <p14:creationId xmlns:p14="http://schemas.microsoft.com/office/powerpoint/2010/main" val="10438949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80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IT TAKES COURAGE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564</cp:revision>
  <dcterms:modified xsi:type="dcterms:W3CDTF">2025-05-11T13:17:45Z</dcterms:modified>
</cp:coreProperties>
</file>