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363B1CD-47FF-4A61-6FAC-34C4E31ED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727EE2CB-DC71-C198-5306-FF508DC17E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AAFAFC21-5B0E-BB0E-EDC9-B4FD8DCAC9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959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BA26194-27E4-310C-67D9-76B40B0A1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F6E940F5-3B71-7E6C-B8FE-7B75677E5A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IT TAKES COURAGE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963EDC5-480F-F4A5-C552-A3EB38D0C9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answer a call,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give your 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risk your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be true.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leave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good fortune can give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 go to a land where the poor need a hand.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spending one’s days in less leisurely ways,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be true.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70DFEA7D-5447-2A46-2A13-1EB83545E8D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7837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77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IT TAKES COURAGE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564</cp:revision>
  <dcterms:modified xsi:type="dcterms:W3CDTF">2025-05-11T13:17:56Z</dcterms:modified>
</cp:coreProperties>
</file>