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ACCEPT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accept you from the hands of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God’s gift to me, a beautiful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gift of love, God has given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this day we live in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 in the love of 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precious to me, You’re my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joys and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griefs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I’m with you.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ACCEPT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558</cp:revision>
  <dcterms:modified xsi:type="dcterms:W3CDTF">2025-05-11T05:25:49Z</dcterms:modified>
</cp:coreProperties>
</file>