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45A8AAB-BD6C-B480-2217-83559080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9D1579A-4D02-1BE2-A962-665B15AAE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7EAE29B-960A-99D3-9294-99E8F840A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54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54D1B46-BF07-73AF-5FD8-D70B5A2B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CCB8567-23D8-163C-82BC-7523700FF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779D602-044B-407F-0714-9F2C151E7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</a:t>
            </a: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given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sorry I caused You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sorry I offended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wipe those tears from your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heal the hurt within You.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E93D4CF-A365-CA93-C562-838AA27D04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9342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ACCEPT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558</cp:revision>
  <dcterms:modified xsi:type="dcterms:W3CDTF">2025-05-11T05:25:56Z</dcterms:modified>
</cp:coreProperties>
</file>