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27AF708-85A3-7C84-996D-AF7F14B2D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A5A6A56-510F-DB86-5AB7-5BBF7218BF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893B183-20EF-35BE-FE88-3B3FAEBD58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159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D5664A7-4D00-E62A-A9C8-55397385C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2F94E06-7A71-C497-62C2-1801788646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AM THE BREAD OF LIFE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A832C2D-C13A-FAD4-C917-C0BE8277AF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Unless you eat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flesh of the Son of Man,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drink of his blood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drink of his blood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shall not have life within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will raise him up (3) on the last day!</a:t>
            </a:r>
          </a:p>
        </p:txBody>
      </p:sp>
    </p:spTree>
    <p:extLst>
      <p:ext uri="{BB962C8B-B14F-4D97-AF65-F5344CB8AC3E}">
        <p14:creationId xmlns:p14="http://schemas.microsoft.com/office/powerpoint/2010/main" val="16166793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52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 AM THE BREAD OF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556</cp:revision>
  <dcterms:modified xsi:type="dcterms:W3CDTF">2025-05-11T05:28:52Z</dcterms:modified>
</cp:coreProperties>
</file>