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dare not sing of Jesus’ pain and anguish,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was crowned with thorns and mocked with jeers,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scourge and nails, of blood and water flowing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death that crowned; His three and thirty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DARE NOT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2025-05-11T05:30:38Z</dcterms:modified>
</cp:coreProperties>
</file>