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22F2091-FC18-E5AE-E52B-3C3CF580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7128BB6-22D7-C69F-0463-0FE61C413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1DA7B77-4E78-0AC4-94BB-27CAAE57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50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9D1934-87E7-A9B1-328C-29240F6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74FFD3-2666-E809-D1DF-76BF62F50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C88B2D-A7EF-E5E5-8002-571AAC1DD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 I’m sure, all flesh will see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grain that fell will yield a hundred fold,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the Rising Sun, will shine in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splendor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Acclaim the Cross where Jesus died with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untold.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13B64C-90F1-6448-2664-6E5D13428FE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6131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DARE NOT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2025-05-11T05:30:55Z</dcterms:modified>
</cp:coreProperties>
</file>