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GIVE MY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hands to do your work,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Jesus Lord, I give them willingly.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feet to go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 step I shall take cheerfully.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strength,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help, my help.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power of His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GIVE MY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2025-05-11T05:31:50Z</dcterms:modified>
</cp:coreProperties>
</file>