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DECIDED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behind me, the cross before me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behind me, the cross before me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behind me, the cross before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HAVE DECIDED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2025-05-11T05:38:37Z</dcterms:modified>
</cp:coreProperties>
</file>