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RECEIPPT-TAGS:LENT,RECESSIONAL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HAVE DECIDED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take nothing, no bread or money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take nothing, no bread or money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take nothing, no bread or money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turning back, no turning back!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43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 HAVE DECIDED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555</cp:revision>
  <dcterms:modified xsi:type="dcterms:W3CDTF">2025-05-11T05:39:18Z</dcterms:modified>
</cp:coreProperties>
</file>