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8362CC80-E7CB-AC12-0AE7-03E3BC11E3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BF78512F-60A1-F44A-CF38-6692CF691F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RECEIPPT-TAGS:LENT,RECESSIONAL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D9EF95F8-CBE0-FF7C-5D21-3E5B66C6896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590572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160443D1-0A62-F187-0B31-55BA8AF1B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082ADF26-C87A-C04E-003D-63A65A681D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 HAVE DECIDED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4CE02B46-CA1D-301D-F8E0-84AFDE9AA0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when I see thee, so poor and hungry,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when I see thee, so poor and hungry,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when I see thee, so poor and hungry,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turning back, no turning back!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2D010DBC-7621-61A8-4D38-F76C247095BC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7734506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49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I HAVE DECIDED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554</cp:revision>
  <dcterms:modified xsi:type="dcterms:W3CDTF">2025-05-11T05:39:56Z</dcterms:modified>
</cp:coreProperties>
</file>