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LOVED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loved you with an everlasting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called you and you are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loved you with an everlasting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called you and you are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face of the Lord and long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bring you his joy and his hope.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HAVE LOVED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2025-05-11T05:49:55Z</dcterms:modified>
</cp:coreProperties>
</file>