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LIFT MY EYES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my eyes, up to the hills,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look for help, whence does it come?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God who made the heaven and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let your foot be moved,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not sleep, he’ll slumber not,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who keeps his people, Israel.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Lord my help shall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designed the heavens. Yes, my help is from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who has shaped our planet.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maker of heaven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LIFT MY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2025-05-11T05:52:27Z</dcterms:modified>
</cp:coreProperties>
</file>