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NOW NO LONGER LIVE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no longer live,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my Lord, lives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forever my joy,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walk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my way, my peace, my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to the world with joy I must bring.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NOW NO LONGER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2025-05-11T05:54:11Z</dcterms:modified>
</cp:coreProperties>
</file>