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O fairest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strongly built, as one united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there that the tribes now gather,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tribes, to worship the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REJOICED WHEN I 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2025-05-11T05:55:29Z</dcterms:modified>
</cp:coreProperties>
</file>