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C00CE0-B740-CA33-9AA0-2D1F3013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3D86BC-BC5C-1B95-43B4-D5381A75F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409ED1-B874-BADF-3233-67D8746F9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8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435900-EFF2-5202-60CC-4C57CA63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C0176E-4A4C-BB6E-7ABF-C0F66F359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13CCA5F-B2D8-5EF8-D1B4-94D08580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of Jerusalem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Prosperity, to all your dwelling places.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everywhere within your ramparts,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safety within your towers.</a:t>
            </a:r>
          </a:p>
        </p:txBody>
      </p:sp>
    </p:spTree>
    <p:extLst>
      <p:ext uri="{BB962C8B-B14F-4D97-AF65-F5344CB8AC3E}">
        <p14:creationId xmlns:p14="http://schemas.microsoft.com/office/powerpoint/2010/main" val="1370404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REJOICED WHEN I 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2025-05-11T05:55:36Z</dcterms:modified>
</cp:coreProperties>
</file>