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ACA4C96-3A87-ADD6-5F8A-A33825C70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C080A42-9EFD-0037-5BA7-7F03ACF46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06AB1D5-EE6B-E18B-D348-2EB9775DE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00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D011F4A-E5EC-F078-EE05-A89B1A433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A806416-F6DC-E775-8A91-1B2957C4F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REJOICED WHEN I HEARD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40E966C-BEB5-4823-2457-F7D5C19D18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rejoiced when I heard the people saying,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“Let’s go to the temple of the Lord!”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now at last our feet are 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gates O Jerusalem.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love of my family and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prayer, </a:t>
            </a: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“May lasting peace be yours”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sake of the house of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shall plead and pray for your good.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441F0E9-F6FA-F2DF-76BB-5E139F98231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963560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REJOICED WHEN I HEARD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2025-05-11T05:55:44Z</dcterms:modified>
</cp:coreProperties>
</file>