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holy, holy,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Lord and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was and is now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is to come.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SING A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2025-05-11T06:00:27Z</dcterms:modified>
</cp:coreProperties>
</file>