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SING A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sing a song to you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song of love and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glory be to you, O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everlasting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Worthy is the slain Lamb,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honour him and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rejoice with gladness,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our love today.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SING A 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2025-05-11T06:00:53Z</dcterms:modified>
</cp:coreProperties>
</file>