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8ED0E-9CF3-4324-0C0F-A2ACA80C9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BD6CEFF-7260-A063-9D64-5F347272F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2E1D6F-13F2-F59B-BD82-274D55902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709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0889A93-268F-44F1-8B9C-A809476A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1058915-F875-8346-1097-BDA085AAA4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SING A SONG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583244-890F-5D78-4A62-CBD20F7C3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a song to you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song of love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glory be to you,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everlasting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your light on us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know your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guide forever,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us yours today.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35C2603-84FD-2E8F-2FA2-8A61A6B5A5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7968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SING A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2025-05-11T06:01:42Z</dcterms:modified>
</cp:coreProperties>
</file>