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GREATLY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shall exult, shall exult in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clothed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garments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covered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robe of righteousness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bridegroom decks himself with a garland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 adorns herself with jewels.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WILL GREATLY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2025-05-11T06:05:40Z</dcterms:modified>
</cp:coreProperties>
</file>