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WILL NEVER FORGET YOU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forget you my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carved you on the palm of my hand,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forget you, I will not leave you orphaned, I will never forget my own!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Does a mother forget her baby?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 a woman, the child within her womb?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even if these forget, yes even if these forget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never forget my own.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82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WILL NEVER FORGET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2025-05-11T06:06:29Z</dcterms:modified>
</cp:coreProperties>
</file>