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F1F6341-D732-88B9-A45B-F7D3E87A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599BDA-730B-816C-C2B0-1DFDDF413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267771-DC51-ABB1-BDA7-61AF6026C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697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C9F2453-DBA9-48B6-EB4E-56C5D6BB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EF6AB4-A4FA-1C8D-FDA4-CE07A9C6D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66A6AEA-5172-CA7D-F58C-C4059C9D11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gather you from the nations.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bring you back into your land.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sprinkle clean water, I will give you new Spirit, You’ll be mine for 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AC9FD4C-8C18-B322-DCAE-2A518EABE3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62995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WILL NEVER FORGET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2025-05-11T06:06:35Z</dcterms:modified>
</cp:coreProperties>
</file>