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9457420-EE16-F953-AC03-09F32AA8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0A52F1B-0549-1284-248B-22DEEF8CC6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1B63CE1-59F7-5ACD-722F-F4F2E2355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02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8E3F737-B72C-EE9B-0AC7-574A6C695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C0C849-7B8A-FF5F-B6F7-38D66B991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PRAISE YOU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5A06E8B-C473-3A58-F446-1979BB932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you, Lord, you have rescued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psalms to God all you his godly ones,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and bless his holy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anger’s short, his favour lasts through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night there are tears but joy at dawn.</a:t>
            </a:r>
          </a:p>
        </p:txBody>
      </p:sp>
    </p:spTree>
    <p:extLst>
      <p:ext uri="{BB962C8B-B14F-4D97-AF65-F5344CB8AC3E}">
        <p14:creationId xmlns:p14="http://schemas.microsoft.com/office/powerpoint/2010/main" val="34720439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WILL PRAISE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2025-05-11T06:07:34Z</dcterms:modified>
</cp:coreProperties>
</file>