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SING OF  THE MERCIES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of the mercies of the Lord forever,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sing, I will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of the mercies of the Lord forever,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of the mercies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my mouth will I make known,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faithfulness, thy faithfulness.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my mouth will I make known,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faithfulness to all generations.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WILL SING OF  THE MERCIES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557</cp:revision>
  <dcterms:modified xsi:type="dcterms:W3CDTF">2025-05-11T17:55:20Z</dcterms:modified>
</cp:coreProperties>
</file>