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73" autoAdjust="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ALWAYS LOVED HIS OWN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always loved his own and He showed it to the full: When at supper from the table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got up and took a towel;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he wrapped it round his waist,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 basin water poured;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began to wash the feet of all his friends.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Know, my brothers, what I’ve done to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You call me; it is what I am.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then I, your Lord, deigned to wash your feet,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should do the same and wash each other’s feet.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107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JESUS ALWAYS LOVED HIS 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565</cp:revision>
  <dcterms:modified xsi:type="dcterms:W3CDTF">2025-05-11T13:30:58Z</dcterms:modified>
</cp:coreProperties>
</file>