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3" autoAdjust="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9BBDA35-E2B9-C26E-7CB0-1BEA6496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99722D4-DB6C-3F40-EE70-E393F9EE1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D5A8D63-C572-5DCB-9620-878532115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89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A561590-10A1-0767-DBD9-8BAE6F5B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1AF203E-C5BC-DB0B-942C-01EF6CAE8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HIS OWN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ECAF0FD-CCF3-84DB-3AC5-4308B737E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When he came to Simon Peter,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apostle said to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“Never shall you wash my feet”,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him the Lord replied,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“It is not for you to know what now I do”.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</p:spTree>
    <p:extLst>
      <p:ext uri="{BB962C8B-B14F-4D97-AF65-F5344CB8AC3E}">
        <p14:creationId xmlns:p14="http://schemas.microsoft.com/office/powerpoint/2010/main" val="26321246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109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ALWAYS LOVED HIS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2025-05-11T13:31:07Z</dcterms:modified>
</cp:coreProperties>
</file>