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773" autoAdjust="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393102C-D87D-7F13-64C2-8903C2562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39E71D6-906D-467D-1C83-A3AC4A0978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E867BC59-20BA-E21C-9BA6-562CB2B5FC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97023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1102A03-0AF8-BC49-8306-647474E276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DF0DC1AE-6629-C534-D0ED-11788B6697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ALWAYS LOVED HIS OWN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638E7740-8CC6-5551-E908-B8B65E591F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always loved his own and He showed it to the full: When he said to Simon Peter,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“If I do not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can have no part with Me.”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said Peter to his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“Wash my hands, my head and not my feet alone”.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Know, my brothers, what I’ve done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Lord, You call me; it is what I am.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then I, your Lord, deigned to wash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should do the same and wash each other’s feet.</a:t>
            </a:r>
          </a:p>
        </p:txBody>
      </p:sp>
    </p:spTree>
    <p:extLst>
      <p:ext uri="{BB962C8B-B14F-4D97-AF65-F5344CB8AC3E}">
        <p14:creationId xmlns:p14="http://schemas.microsoft.com/office/powerpoint/2010/main" val="340341117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112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JESUS ALWAYS LOVED HIS 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2025-05-11T13:31:25Z</dcterms:modified>
</cp:coreProperties>
</file>