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73" autoAdjust="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ED28452-3E5B-E3AD-1C52-C91D486C5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0F4BFA1-6BE7-97E2-5A27-340FA3F7BC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B924F4A-161E-3DB9-898B-4BCF1078CA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9318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A411BAA-ED6E-3410-D0AF-B6EAEB96A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6BCA1A2-1064-C1B5-B145-BC25AD4FF4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ALWAYS LOVED </a:t>
            </a:r>
            <a:r>
              <a:rPr lang="en-GB" sz="3200" b="1" u="sng">
                <a:solidFill>
                  <a:schemeClr val="bg1"/>
                </a:solidFill>
              </a:rPr>
              <a:t>HIS OWN</a:t>
            </a:r>
            <a:endParaRPr lang="en-GB" sz="3200" b="1" u="sng" dirty="0">
              <a:solidFill>
                <a:schemeClr val="bg1"/>
              </a:solidFill>
            </a:endParaRP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28F5B04-EF4A-62B5-441A-29EF2A3074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always loved his own and He showed it to the full: He has set us an example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we do as He has done.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a servant greater be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 his Master, Christ the Lord?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know and do this, happy we shall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Know, my brothers, what I’ve done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 call me; it is what I am.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then I, your Lord, deigned to wash your feet,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should do the same and wash each other’s feet.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F56A029-6C7F-9DDC-A650-E689915E63C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42812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107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ALWAYS LOVED HIS 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565</cp:revision>
  <dcterms:modified xsi:type="dcterms:W3CDTF">2025-05-11T13:31:36Z</dcterms:modified>
</cp:coreProperties>
</file>