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feel He’ll never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think, He is gone!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find, He’s elsewhere,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don’t be late, stay awake, let Him come!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72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2025-05-11T13:35:15Z</dcterms:modified>
</cp:coreProperties>
</file>