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RECEIPPT-TAGS:ADVENT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9006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COME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come, Jesus come, Jesus come,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Say to us, “I’m the One who is to come.”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come to share His love and peace and joy.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come to save us all from sin.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He’ll be there to lift us up when we fall,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knocking hard, open wide, let Him come!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C3E2805-8386-E05F-0FB1-1D7DCED0BCF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167252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71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JESUS 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581</cp:revision>
  <dcterms:modified xsi:type="dcterms:W3CDTF">2025-05-11T13:36:21Z</dcterms:modified>
</cp:coreProperties>
</file>