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C7E400-0B2A-5F01-1A66-02C60EA6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B904FB-6DA5-FE85-700E-7B0478E0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31707B2-2331-D595-4F9A-25A429F28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71C586-3BC8-70CA-8182-64BB3525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9994DF1-A45A-FBC8-D7CD-363363FE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 INTO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72F5D43-18AB-6993-ACD6-457C53BBA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all been bad and have made you sad;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will forgive and in our hearts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ask you to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 into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love and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everywhere pray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Jesus in tonight.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8D3B3C-DF91-004C-A889-F453B1ECB0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141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COME INTO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2025-05-11T13:38:47Z</dcterms:modified>
</cp:coreProperties>
</file>