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HAS A TABLE SPREAD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has a table spread where the saints of God are fed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invites His chosen people, “Come and dine”;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his manna He doth feed and supplies our every need: Oh it’s sweet to sup with Jesus all the time!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and dine,” the Master calleth, “Come and dine”,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feast at Jesus’ table all the 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fed the multitude, turned the water into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hungry calleth now, “Come and dine.”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102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HAS A TABLE SPREAD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2025-05-11T13:40:59Z</dcterms:modified>
</cp:coreProperties>
</file>