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5184AA-585C-925E-E33D-E86B75ABF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25366D3-F9B8-1759-B74E-6F526DF4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533E117-1D1A-26D7-C62F-D231E7C16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94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AB1D0FE-3370-6BE2-0FA6-EA9155C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A37FF6-7FCE-0718-9294-313FB2A14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6ED5850-7394-9550-8141-73846D44E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disciples came to land thus obeying Christ’s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Master called unto them, “Come and dine”;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they found their heart’s desire,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and fish upon the fire;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He satisfies the hungry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03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HAS A TABLE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2025-05-11T13:41:12Z</dcterms:modified>
</cp:coreProperties>
</file>