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was buried in my selfish little struggle,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ensure my dignity.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in my heart, I longed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joy I never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my Saviour walked in my life and saved me, In joy I now abound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2025-05-11T13:46:38Z</dcterms:modified>
</cp:coreProperties>
</file>