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437FDE-696C-31D6-FE93-7D82E0D79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FB2FEF6-9CD5-4BA5-6ED3-024E0DEF59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6272CE4-C8DE-6465-A0DB-90906B23E1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774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217F5813-91E0-E1F4-2A7B-83C0E6670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218AD0-6D77-0E5D-74F6-6E71A70BE4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D83BB7F-9337-E228-1FC1-D9DE43C5E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peace I have surpasses understanding,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with glee.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see His touch of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all reality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fullness of his love that he assures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sing a melody.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</p:spTree>
    <p:extLst>
      <p:ext uri="{BB962C8B-B14F-4D97-AF65-F5344CB8AC3E}">
        <p14:creationId xmlns:p14="http://schemas.microsoft.com/office/powerpoint/2010/main" val="19876876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2025-05-11T13:46:47Z</dcterms:modified>
</cp:coreProperties>
</file>