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66E0FC6-AEF1-2E58-D885-97A547CFB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23A3424B-6C08-AB57-E849-93D595E55F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7E88593-0C32-329B-4EB9-4B97F95C75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7660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FAA24E74-9CCF-ABC0-717A-7ABE7E9E7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5734F34-298B-0E73-B22B-49611A074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IN MY HEART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EBA27D5-6AE5-30DC-D644-8105061DAC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got Jesus in my heart and now I’m happy,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happy as can be.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love that recreates my sullied history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overtaking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gives me power, It gives me peace,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moves me, makes me see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this freely given love with which He saved me, must touch someone in need.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in my heart (6) today.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15CE2C42-C5A7-746B-451A-EF353C8591F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4086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79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2025-05-11T13:46:54Z</dcterms:modified>
</cp:coreProperties>
</file>