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RECEIPPT-TAGS:ADVENT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IS COMING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coming, Jesus is coming,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coming again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Rise from your slumber, Welcome the day star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your hearts to the King.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in darkness greet the 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shining through the dreary night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Unto us a coming soon,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our Emmanuel.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56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JESUS IS COMING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567</cp:revision>
  <dcterms:modified xsi:type="dcterms:W3CDTF">2025-05-11T13:48:40Z</dcterms:modified>
</cp:coreProperties>
</file>