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8EFA6D-F5A6-872C-0266-1B782CFB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FB1618D-7D60-8687-DDAD-75D11DBEA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1D3481-28E9-E1E8-6F21-1DDB36D9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66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A05E3-1AD3-5153-5820-C081FFB6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5A55F6-3794-5E82-9E37-1A0919EB0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64A8BDC-C892-3546-85D3-22E486C94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these names He shall be called,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and Prince of Peace.</a:t>
            </a:r>
          </a:p>
        </p:txBody>
      </p:sp>
    </p:spTree>
    <p:extLst>
      <p:ext uri="{BB962C8B-B14F-4D97-AF65-F5344CB8AC3E}">
        <p14:creationId xmlns:p14="http://schemas.microsoft.com/office/powerpoint/2010/main" val="36743579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2025-05-11T13:48:49Z</dcterms:modified>
</cp:coreProperties>
</file>